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49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2FD2-E269-4C9B-B731-F5A6A88ED678}" type="datetimeFigureOut">
              <a:rPr lang="cs-CZ" smtClean="0"/>
              <a:pPr/>
              <a:t>6.2.2016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F9E3-DD84-4F41-8E3C-F58349565F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36712" y="0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Základní škola Velké Pavlovice, Náměstí 9. května 2,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příspěvková organizace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348880" y="683568"/>
            <a:ext cx="4509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Základní škola ve spolupráci s mateřskou   </a:t>
            </a:r>
          </a:p>
          <a:p>
            <a:r>
              <a:rPr lang="cs-CZ" dirty="0"/>
              <a:t> </a:t>
            </a:r>
            <a:r>
              <a:rPr lang="cs-CZ" dirty="0" smtClean="0"/>
              <a:t>        školou nabízí bezplatný kurz pro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budoucí prvňáčky</a:t>
            </a:r>
            <a:endParaRPr lang="cs-CZ" dirty="0"/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3140968" y="1619672"/>
            <a:ext cx="2700300" cy="1055621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cs-CZ" sz="3600" kern="10" spc="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"ŠKOLIČKA"</a:t>
            </a:r>
            <a:endParaRPr lang="cs-CZ" sz="3600" kern="10" spc="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3212976" y="2771800"/>
            <a:ext cx="2754307" cy="5374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pt-BR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48DD4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aneb těšíme se do školy</a:t>
            </a:r>
            <a:endParaRPr lang="cs-CZ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548DD4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0" y="3347864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Přípravný kurz „Školička“ proběhne v měsíci březnu  2016,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1 x týdně</a:t>
            </a:r>
          </a:p>
          <a:p>
            <a:r>
              <a:rPr lang="cs-CZ" dirty="0" smtClean="0"/>
              <a:t>                             (vždy v úterý </a:t>
            </a:r>
            <a:r>
              <a:rPr lang="cs-CZ" smtClean="0"/>
              <a:t>od 15.30 do 16.15h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Bezplatný kurz proběhne v tyto dny: 8.3., 15.3., 22.3., 29.3.</a:t>
            </a:r>
          </a:p>
          <a:p>
            <a:r>
              <a:rPr lang="cs-CZ" u="sng" dirty="0" smtClean="0"/>
              <a:t>………………………………………………………………………………………………………..</a:t>
            </a:r>
          </a:p>
          <a:p>
            <a:endParaRPr lang="cs-CZ" u="sng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60648" y="4860032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</a:t>
            </a:r>
            <a:r>
              <a:rPr lang="cs-CZ" sz="2000" b="1" dirty="0" smtClean="0"/>
              <a:t>Přihláška dítěte na kurz</a:t>
            </a:r>
          </a:p>
          <a:p>
            <a:endParaRPr lang="cs-CZ" sz="2000" b="1" dirty="0" smtClean="0"/>
          </a:p>
          <a:p>
            <a:r>
              <a:rPr lang="cs-CZ" sz="2000" dirty="0" smtClean="0"/>
              <a:t>Závazně přihlašuji svého syna/ dceru</a:t>
            </a:r>
          </a:p>
          <a:p>
            <a:r>
              <a:rPr lang="cs-CZ" sz="2000" dirty="0" smtClean="0"/>
              <a:t>……………………………………………………………………………………</a:t>
            </a:r>
          </a:p>
          <a:p>
            <a:endParaRPr lang="cs-CZ" sz="2000" dirty="0" smtClean="0"/>
          </a:p>
          <a:p>
            <a:r>
              <a:rPr lang="cs-CZ" sz="2000" dirty="0" smtClean="0"/>
              <a:t>nar.  ………………….........</a:t>
            </a:r>
          </a:p>
          <a:p>
            <a:endParaRPr lang="cs-CZ" sz="2000" dirty="0" smtClean="0"/>
          </a:p>
          <a:p>
            <a:r>
              <a:rPr lang="cs-CZ" sz="2000" dirty="0" smtClean="0"/>
              <a:t>Bydliště:……………………………………………………………………….</a:t>
            </a:r>
          </a:p>
          <a:p>
            <a:endParaRPr lang="cs-CZ" sz="2000" dirty="0" smtClean="0"/>
          </a:p>
          <a:p>
            <a:r>
              <a:rPr lang="cs-CZ" sz="2000" dirty="0" smtClean="0"/>
              <a:t>Telefon na jednoho z rodičů:………………………………………..</a:t>
            </a:r>
          </a:p>
          <a:p>
            <a:endParaRPr lang="cs-CZ" sz="2000" dirty="0"/>
          </a:p>
          <a:p>
            <a:r>
              <a:rPr lang="cs-CZ" sz="2000" dirty="0" smtClean="0"/>
              <a:t>Datum: ……………………..Podpis rodičů…………………………….</a:t>
            </a:r>
            <a:endParaRPr lang="cs-CZ" sz="2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05" y="779212"/>
            <a:ext cx="2232248" cy="22613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108</Words>
  <Application>Microsoft Office PowerPoint</Application>
  <PresentationFormat>Předvádění na obrazovce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Motiv sady Office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Jitka</dc:creator>
  <cp:lastModifiedBy>Mirka</cp:lastModifiedBy>
  <cp:revision>11</cp:revision>
  <dcterms:created xsi:type="dcterms:W3CDTF">2014-12-16T10:59:38Z</dcterms:created>
  <dcterms:modified xsi:type="dcterms:W3CDTF">2016-02-06T18:14:32Z</dcterms:modified>
</cp:coreProperties>
</file>